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8" r:id="rId5"/>
    <p:sldId id="279" r:id="rId6"/>
    <p:sldId id="280" r:id="rId7"/>
    <p:sldId id="284" r:id="rId8"/>
    <p:sldId id="281" r:id="rId9"/>
    <p:sldId id="282" r:id="rId10"/>
    <p:sldId id="285" r:id="rId11"/>
    <p:sldId id="283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2022/7/1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755476"/>
          </a:xfrm>
        </p:spPr>
        <p:txBody>
          <a:bodyPr rtlCol="0">
            <a:normAutofit/>
          </a:bodyPr>
          <a:lstStyle/>
          <a:p>
            <a:pPr algn="l"/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开源项目建设报告</a:t>
            </a:r>
            <a:endParaRPr lang="en-US" alt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3" y="3429000"/>
            <a:ext cx="3485072" cy="2008516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青龙学习小组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 rtl="0"/>
            <a:r>
              <a:rPr lang="zh-CN" altLang="en-US" sz="2000" dirty="0"/>
              <a:t>导师：王衔飞</a:t>
            </a:r>
            <a:endParaRPr lang="en-US" altLang="zh-CN" sz="2000" dirty="0"/>
          </a:p>
          <a:p>
            <a:pPr algn="l" rtl="0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成员：袁兆廷（组长）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 rtl="0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唐健翔 谢文博 屈佳乐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长方形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分工</a:t>
            </a:r>
            <a:r>
              <a:rPr lang="en-US" altLang="zh-CN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indent="0" rtl="0">
              <a:buNone/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设计：袁兆廷、谢文博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6900" indent="0" rtl="0">
              <a:buNone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代码开发：全组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6900" indent="0" rtl="0">
              <a:buNone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Debug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：袁兆廷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6900" indent="0" rtl="0">
              <a:buNone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文档与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ppt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编写：袁兆廷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8F8F0D-9063-79DB-5552-AD046231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2FCBD1-1D32-21AA-E8D5-548E044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A3836-E58E-24FC-3E8C-05A26E66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本项目为一个基于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的简单的拼图游戏，创立初衷是在熟悉参与开源软件开发的流程以及锻炼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编写能力。</a:t>
            </a:r>
          </a:p>
        </p:txBody>
      </p:sp>
    </p:spTree>
    <p:extLst>
      <p:ext uri="{BB962C8B-B14F-4D97-AF65-F5344CB8AC3E}">
        <p14:creationId xmlns:p14="http://schemas.microsoft.com/office/powerpoint/2010/main" val="81030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1F25E5-B80F-12E5-D423-64231A2D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3B8FF36-0325-DB84-E994-A4B0DE90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许可证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4FA3F-43DF-F3BB-EA86-C65EEB65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本项目选择</a:t>
            </a:r>
            <a:r>
              <a:rPr lang="en-US" altLang="zh-CN" dirty="0">
                <a:solidFill>
                  <a:schemeClr val="bg1"/>
                </a:solidFill>
              </a:rPr>
              <a:t>MIT</a:t>
            </a:r>
            <a:r>
              <a:rPr lang="zh-CN" altLang="en-US" dirty="0">
                <a:solidFill>
                  <a:schemeClr val="bg1"/>
                </a:solidFill>
              </a:rPr>
              <a:t>许可证，理由是许可证的较授权宽松， 方便其他想要学习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的人复制学习。</a:t>
            </a:r>
          </a:p>
        </p:txBody>
      </p:sp>
    </p:spTree>
    <p:extLst>
      <p:ext uri="{BB962C8B-B14F-4D97-AF65-F5344CB8AC3E}">
        <p14:creationId xmlns:p14="http://schemas.microsoft.com/office/powerpoint/2010/main" val="383653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B70A66-AE9E-C09F-96F8-83FA9B5D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01966D-69CC-B53C-2E4E-98A0D830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目前成果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5ABE1-B054-7FD5-5C7B-AC1D9C07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熟悉了开源软件开发流程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提升了组员的编写能力</a:t>
            </a:r>
          </a:p>
        </p:txBody>
      </p:sp>
    </p:spTree>
    <p:extLst>
      <p:ext uri="{BB962C8B-B14F-4D97-AF65-F5344CB8AC3E}">
        <p14:creationId xmlns:p14="http://schemas.microsoft.com/office/powerpoint/2010/main" val="391848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AF940-6218-C16C-A466-2C24F299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5009D5-E5F7-E429-219A-59D56220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项目目前状态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99508-F965-F6AB-2CE6-766D4DDA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由于技术有限，项目前为</a:t>
            </a:r>
            <a:r>
              <a:rPr lang="en-US" altLang="zh-CN" dirty="0">
                <a:solidFill>
                  <a:schemeClr val="bg1"/>
                </a:solidFill>
              </a:rPr>
              <a:t>V0.3</a:t>
            </a:r>
            <a:r>
              <a:rPr lang="zh-CN" altLang="en-US" dirty="0">
                <a:solidFill>
                  <a:schemeClr val="bg1"/>
                </a:solidFill>
              </a:rPr>
              <a:t>状态，尚有许多</a:t>
            </a:r>
            <a:r>
              <a:rPr lang="en-US" altLang="zh-CN" dirty="0">
                <a:solidFill>
                  <a:schemeClr val="bg1"/>
                </a:solidFill>
              </a:rPr>
              <a:t>bug</a:t>
            </a:r>
            <a:r>
              <a:rPr lang="zh-CN" altLang="en-US" dirty="0">
                <a:solidFill>
                  <a:schemeClr val="bg1"/>
                </a:solidFill>
              </a:rPr>
              <a:t>待修复</a:t>
            </a:r>
          </a:p>
        </p:txBody>
      </p:sp>
    </p:spTree>
    <p:extLst>
      <p:ext uri="{BB962C8B-B14F-4D97-AF65-F5344CB8AC3E}">
        <p14:creationId xmlns:p14="http://schemas.microsoft.com/office/powerpoint/2010/main" val="36529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19F48D-875B-5B20-731E-AD716F04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9A9D04-1354-FF82-57E4-49B1DB1C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98E1A-7595-EF09-1CAC-B2B14746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https://github.com/Bistu-OSSDT-2022/29-WangXF-YuanZT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4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62CE94-6407-7333-139B-1A0942AD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8872C1-91AC-6AFB-FBA0-8662E662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39075"/>
            <a:ext cx="10353762" cy="1257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582288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{2BAC38C8-4854-4A49-9E20-9E417FD789B2}tf55705232_win32</Template>
  <TotalTime>193</TotalTime>
  <Words>157</Words>
  <Application>Microsoft Office PowerPoint</Application>
  <PresentationFormat>宽屏</PresentationFormat>
  <Paragraphs>24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Microsoft YaHei UI</vt:lpstr>
      <vt:lpstr>Wingdings 2</vt:lpstr>
      <vt:lpstr>SlateVTI</vt:lpstr>
      <vt:lpstr>开源项目建设报告</vt:lpstr>
      <vt:lpstr>分工 </vt:lpstr>
      <vt:lpstr>项目介绍</vt:lpstr>
      <vt:lpstr>许可证</vt:lpstr>
      <vt:lpstr>目前成果</vt:lpstr>
      <vt:lpstr>项目目前状态</vt:lpstr>
      <vt:lpstr>Github库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29组-王衔飞-袁兆廷</dc:title>
  <dc:creator>Y zt</dc:creator>
  <cp:lastModifiedBy>Y zt</cp:lastModifiedBy>
  <cp:revision>5</cp:revision>
  <dcterms:created xsi:type="dcterms:W3CDTF">2022-06-30T23:41:45Z</dcterms:created>
  <dcterms:modified xsi:type="dcterms:W3CDTF">2022-07-01T03:01:53Z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